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5" r:id="rId5"/>
    <p:sldId id="259" r:id="rId6"/>
    <p:sldId id="261" r:id="rId7"/>
    <p:sldId id="263" r:id="rId8"/>
    <p:sldId id="266" r:id="rId9"/>
    <p:sldId id="269" r:id="rId10"/>
    <p:sldId id="268" r:id="rId11"/>
    <p:sldId id="267" r:id="rId12"/>
    <p:sldId id="270" r:id="rId13"/>
    <p:sldId id="264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0" autoAdjust="0"/>
    <p:restoredTop sz="94660"/>
  </p:normalViewPr>
  <p:slideViewPr>
    <p:cSldViewPr>
      <p:cViewPr>
        <p:scale>
          <a:sx n="98" d="100"/>
          <a:sy n="98" d="100"/>
        </p:scale>
        <p:origin x="-117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4-25\аттестация\лук\26-34_x4b4nq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516" y="0"/>
            <a:ext cx="91810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24-25\аттестация\лук\OvpuuFjEIC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User\Desktop\24-25\аттестация\лук\фото\SANY0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4314189" cy="3235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5" name="Picture 3" descr="C:\Users\User\Desktop\24-25\аттестация\лук\фото\SANY04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3840" y="3212976"/>
            <a:ext cx="4050160" cy="3037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24-25\аттестация\лук\OvpuuFjEIC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Users\User\Desktop\24-25\аттестация\лук\фото\SANY04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5" y="1268759"/>
            <a:ext cx="6378418" cy="4783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24-25\аттестация\лук\OvpuuFjEIC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24-25\аттестация\лук\scale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4-25\аттестация\лук\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4-25\аттестация\лук\39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4-25\аттестация\лук\5c419dff190508aada339738ba92720a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24-25\аттестация\лук\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216" y="0"/>
            <a:ext cx="9192216" cy="6884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4-25\аттестация\лук\62016696359a8637502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24-25\аттестация\лук\img_user_file_59ab110baf61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24-25\аттестация\лук\OvpuuFjEIC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Users\User\Desktop\24-25\аттестация\лук\фото\DSCN5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12118">
            <a:off x="96225" y="1575539"/>
            <a:ext cx="4065856" cy="3049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C:\Users\User\Desktop\24-25\аттестация\лук\фото\SANY04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5" y="2492896"/>
            <a:ext cx="4218179" cy="3163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24-25\аттестация\лук\OvpuuFjEIC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User\Desktop\24-25\аттестация\лук\фото\SANY04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5076055" cy="3807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C:\Users\User\Desktop\24-25\аттестация\лук\фото\SANY04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212976"/>
            <a:ext cx="4211960" cy="3158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24-25\аттестация\лук\OvpuuFjEIC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User\Desktop\24-25\аттестация\лук\фото\SANY0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55" y="404664"/>
            <a:ext cx="4224469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C:\Users\User\Desktop\24-25\аттестация\лук\фото\SANY04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12976"/>
            <a:ext cx="4067944" cy="3050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2024-10-24T04:39:42Z</dcterms:created>
  <dcterms:modified xsi:type="dcterms:W3CDTF">2024-10-24T05:43:04Z</dcterms:modified>
</cp:coreProperties>
</file>